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  <p:sldMasterId id="2147483744" r:id="rId5"/>
    <p:sldMasterId id="2147483756" r:id="rId6"/>
    <p:sldMasterId id="2147483768" r:id="rId7"/>
    <p:sldMasterId id="2147483780" r:id="rId8"/>
  </p:sldMasterIdLst>
  <p:notesMasterIdLst>
    <p:notesMasterId r:id="rId20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660"/>
  </p:normalViewPr>
  <p:slideViewPr>
    <p:cSldViewPr>
      <p:cViewPr>
        <p:scale>
          <a:sx n="76" d="100"/>
          <a:sy n="76" d="100"/>
        </p:scale>
        <p:origin x="-1002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CB100E-4975-40E2-B7BD-1E8D60FFFDE1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332625-D6F1-4005-9919-D7E0E9CA6A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66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32625-D6F1-4005-9919-D7E0E9CA6A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979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AC690C4-49AE-4C8C-A042-750F7747D60B}" type="datetimeFigureOut">
              <a:rPr lang="en-US" smtClean="0"/>
              <a:t>2/16/2012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F52FC1E-DE40-4A44-B694-7D6D862D04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archquotes.com/quotes/author/Gene_Tierney/" TargetMode="External"/><Relationship Id="rId2" Type="http://schemas.openxmlformats.org/officeDocument/2006/relationships/hyperlink" Target="http://www.searchquotes.com/quotation/I_remember_the_1940s_as_a_time_when_we_were_united_in_a_way_known_only_to_that_generation._We_belong/194469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2.bp.blogspot.com/-2EcfdsK6c4c/TuT6bztK0sI/AAAAAAAAE-4/eGuXxuXDdF4/s1600/Elvis-Presley-Pictures-HD-4.jpg" TargetMode="Externa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3.xml"/><Relationship Id="rId4" Type="http://schemas.openxmlformats.org/officeDocument/2006/relationships/hyperlink" Target="http://wiki.answers.com/Q/Who_influenced_1940's_fashion#ixzz1mO1gVavU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2" y="3131"/>
            <a:ext cx="5774498" cy="7703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472259"/>
            <a:ext cx="7772400" cy="1470025"/>
          </a:xfrm>
        </p:spPr>
        <p:txBody>
          <a:bodyPr/>
          <a:lstStyle/>
          <a:p>
            <a:r>
              <a:rPr lang="en-US" dirty="0"/>
              <a:t>1</a:t>
            </a:r>
            <a:r>
              <a:rPr lang="en-US" dirty="0" smtClean="0"/>
              <a:t>940’s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3400" y="2286000"/>
            <a:ext cx="6400800" cy="1752600"/>
          </a:xfrm>
        </p:spPr>
        <p:txBody>
          <a:bodyPr>
            <a:normAutofit/>
          </a:bodyPr>
          <a:lstStyle/>
          <a:p>
            <a:r>
              <a:rPr lang="en-US" sz="1600" b="1" dirty="0" smtClean="0"/>
              <a:t>Roselyn Lopez</a:t>
            </a:r>
          </a:p>
          <a:p>
            <a:r>
              <a:rPr lang="en-US" sz="1600" b="1" dirty="0" smtClean="0"/>
              <a:t>Apparel Merchandising &amp; Design</a:t>
            </a:r>
          </a:p>
          <a:p>
            <a:r>
              <a:rPr lang="en-US" sz="1600" b="1" dirty="0" smtClean="0"/>
              <a:t>Spring 2012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56026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289" y="5786429"/>
            <a:ext cx="7350711" cy="1114232"/>
          </a:xfrm>
        </p:spPr>
        <p:txBody>
          <a:bodyPr/>
          <a:lstStyle/>
          <a:p>
            <a:r>
              <a:rPr lang="en-US" dirty="0" smtClean="0"/>
              <a:t>What was </a:t>
            </a:r>
            <a:r>
              <a:rPr lang="en-US" dirty="0" smtClean="0"/>
              <a:t>popular...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52400" y="1676400"/>
            <a:ext cx="3822192" cy="639762"/>
          </a:xfrm>
        </p:spPr>
        <p:txBody>
          <a:bodyPr/>
          <a:lstStyle/>
          <a:p>
            <a:r>
              <a:rPr lang="en-US" dirty="0" smtClean="0"/>
              <a:t>Colors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541520" y="304800"/>
            <a:ext cx="4023360" cy="640080"/>
          </a:xfrm>
        </p:spPr>
        <p:txBody>
          <a:bodyPr/>
          <a:lstStyle/>
          <a:p>
            <a:r>
              <a:rPr lang="en-US" dirty="0" smtClean="0"/>
              <a:t>                       &lt;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533400" y="2286000"/>
            <a:ext cx="4038600" cy="41910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These were very </a:t>
            </a:r>
            <a:r>
              <a:rPr lang="en-US" dirty="0" smtClean="0"/>
              <a:t>vivid.</a:t>
            </a:r>
          </a:p>
          <a:p>
            <a:r>
              <a:rPr lang="en-US" dirty="0" smtClean="0"/>
              <a:t>Colors </a:t>
            </a:r>
            <a:r>
              <a:rPr lang="en-US" dirty="0"/>
              <a:t>of the 1940s were deep, rich, saturated </a:t>
            </a:r>
            <a:r>
              <a:rPr lang="en-US" dirty="0" smtClean="0"/>
              <a:t>hues</a:t>
            </a:r>
          </a:p>
          <a:p>
            <a:r>
              <a:rPr lang="en-US" dirty="0" smtClean="0"/>
              <a:t> </a:t>
            </a:r>
            <a:r>
              <a:rPr lang="en-US" dirty="0"/>
              <a:t>Popular color combinations were actually contrasted all the way across the color </a:t>
            </a:r>
            <a:r>
              <a:rPr lang="en-US" dirty="0" smtClean="0"/>
              <a:t>wheel</a:t>
            </a:r>
          </a:p>
          <a:p>
            <a:r>
              <a:rPr lang="en-US" dirty="0" smtClean="0"/>
              <a:t> </a:t>
            </a:r>
            <a:r>
              <a:rPr lang="en-US" dirty="0"/>
              <a:t>For example, greens and turquoise would often be matched with maroons and rust-orange colors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Many colors were creatively used </a:t>
            </a:r>
            <a:r>
              <a:rPr lang="en-US" dirty="0" smtClean="0"/>
              <a:t>together</a:t>
            </a:r>
            <a:r>
              <a:rPr lang="en-US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-9395" y="13863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http://www.wikihow.com/Dress-in-American-1940s-Fashion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605" y="1295400"/>
            <a:ext cx="3537560" cy="4600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75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Reputation in history …..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0" y="2362200"/>
            <a:ext cx="4800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pc="600" dirty="0"/>
              <a:t>Fashion from the 1940s is such a classic look that it never really goes out of style</a:t>
            </a:r>
            <a:r>
              <a:rPr lang="en-US" spc="600" dirty="0" smtClean="0"/>
              <a:t>. You'll </a:t>
            </a:r>
            <a:r>
              <a:rPr lang="en-US" spc="600" dirty="0"/>
              <a:t>find that almost anywhere you go wearing 1940s fashions, you will get a lot of positive attention</a:t>
            </a:r>
            <a:r>
              <a:rPr lang="en-US" spc="600" dirty="0" smtClean="0"/>
              <a:t>.</a:t>
            </a:r>
          </a:p>
          <a:p>
            <a:pPr algn="ctr"/>
            <a:endParaRPr lang="en-US" spc="600" dirty="0"/>
          </a:p>
          <a:p>
            <a:pPr algn="ctr"/>
            <a:r>
              <a:rPr lang="en-US" spc="600" dirty="0" smtClean="0"/>
              <a:t>Today in this current time we still wear their textiles, and make our garments of off their old designs. Fashions truly don’t die easily.</a:t>
            </a:r>
            <a:endParaRPr lang="en-US" spc="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363" y="2276058"/>
            <a:ext cx="3020704" cy="397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158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514600"/>
            <a:ext cx="3346704" cy="347472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 tooltip="I remember the 1940s as a time when we were united in a way known only to that generation. We belonged to a common cause-the war."/>
              </a:rPr>
              <a:t>“I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2" tooltip="I remember the 1940s as a time when we were united in a way known only to that generation. We belonged to a common cause-the war."/>
              </a:rPr>
              <a:t>remember the 1940s as a time when we were united in a way known only to that generation. We belonged to a common cause-the war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 tooltip="I remember the 1940s as a time when we were united in a way known only to that generation. We belonged to a common cause-the war."/>
              </a:rPr>
              <a:t>.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Gene Tierney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 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5334000" y="981164"/>
            <a:ext cx="3346704" cy="3474720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r>
              <a:rPr lang="en-US" sz="2000" dirty="0" smtClean="0">
                <a:latin typeface="Adobe Fangsong Std R" pitchFamily="18" charset="-128"/>
                <a:ea typeface="Adobe Fangsong Std R" pitchFamily="18" charset="-128"/>
              </a:rPr>
              <a:t>Interesting Slang</a:t>
            </a:r>
          </a:p>
          <a:p>
            <a:r>
              <a:rPr lang="en-US" sz="2000" dirty="0">
                <a:latin typeface="Adobe Fangsong Std R" pitchFamily="18" charset="-128"/>
                <a:ea typeface="Adobe Fangsong Std R" pitchFamily="18" charset="-128"/>
              </a:rPr>
              <a:t>Ducky </a:t>
            </a:r>
            <a:r>
              <a:rPr lang="en-US" sz="2000" dirty="0" smtClean="0">
                <a:latin typeface="Adobe Fangsong Std R" pitchFamily="18" charset="-128"/>
                <a:ea typeface="Adobe Fangsong Std R" pitchFamily="18" charset="-128"/>
              </a:rPr>
              <a:t>shin cracker –</a:t>
            </a:r>
          </a:p>
          <a:p>
            <a:pPr marL="914400" lvl="3" indent="0">
              <a:buNone/>
            </a:pPr>
            <a:r>
              <a:rPr lang="en-US" sz="2000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sz="2000" dirty="0">
                <a:latin typeface="Adobe Fangsong Std R" pitchFamily="18" charset="-128"/>
                <a:ea typeface="Adobe Fangsong Std R" pitchFamily="18" charset="-128"/>
              </a:rPr>
              <a:t>a good dancer</a:t>
            </a:r>
          </a:p>
          <a:p>
            <a:r>
              <a:rPr lang="en-US" sz="2000" dirty="0">
                <a:latin typeface="Adobe Fangsong Std R" pitchFamily="18" charset="-128"/>
                <a:ea typeface="Adobe Fangsong Std R" pitchFamily="18" charset="-128"/>
              </a:rPr>
              <a:t>Above my pay grade – </a:t>
            </a:r>
            <a:r>
              <a:rPr lang="en-US" sz="2000" dirty="0" smtClean="0">
                <a:latin typeface="Adobe Fangsong Std R" pitchFamily="18" charset="-128"/>
                <a:ea typeface="Adobe Fangsong Std R" pitchFamily="18" charset="-128"/>
              </a:rPr>
              <a:t>	don’t </a:t>
            </a:r>
            <a:r>
              <a:rPr lang="en-US" sz="2000" dirty="0">
                <a:latin typeface="Adobe Fangsong Std R" pitchFamily="18" charset="-128"/>
                <a:ea typeface="Adobe Fangsong Std R" pitchFamily="18" charset="-128"/>
              </a:rPr>
              <a:t>ask me</a:t>
            </a:r>
          </a:p>
          <a:p>
            <a:r>
              <a:rPr lang="en-US" sz="2000" dirty="0">
                <a:latin typeface="Adobe Fangsong Std R" pitchFamily="18" charset="-128"/>
                <a:ea typeface="Adobe Fangsong Std R" pitchFamily="18" charset="-128"/>
              </a:rPr>
              <a:t>Cook with gas </a:t>
            </a:r>
            <a:r>
              <a:rPr lang="en-US" sz="2000" dirty="0" smtClean="0">
                <a:latin typeface="Adobe Fangsong Std R" pitchFamily="18" charset="-128"/>
                <a:ea typeface="Adobe Fangsong Std R" pitchFamily="18" charset="-128"/>
              </a:rPr>
              <a:t>–</a:t>
            </a:r>
          </a:p>
          <a:p>
            <a:pPr marL="640080" lvl="2" indent="0">
              <a:buNone/>
            </a:pPr>
            <a:r>
              <a:rPr lang="en-US" sz="2000" dirty="0" smtClean="0">
                <a:latin typeface="Adobe Fangsong Std R" pitchFamily="18" charset="-128"/>
                <a:ea typeface="Adobe Fangsong Std R" pitchFamily="18" charset="-128"/>
              </a:rPr>
              <a:t>to </a:t>
            </a:r>
            <a:r>
              <a:rPr lang="en-US" sz="2000" dirty="0">
                <a:latin typeface="Adobe Fangsong Std R" pitchFamily="18" charset="-128"/>
                <a:ea typeface="Adobe Fangsong Std R" pitchFamily="18" charset="-128"/>
              </a:rPr>
              <a:t>do </a:t>
            </a:r>
            <a:r>
              <a:rPr lang="en-US" sz="2000" dirty="0" smtClean="0">
                <a:latin typeface="Adobe Fangsong Std R" pitchFamily="18" charset="-128"/>
                <a:ea typeface="Adobe Fangsong Std R" pitchFamily="18" charset="-128"/>
              </a:rPr>
              <a:t>something right</a:t>
            </a:r>
          </a:p>
          <a:p>
            <a:r>
              <a:rPr lang="en-US" sz="2000" dirty="0">
                <a:latin typeface="Adobe Fangsong Std R" pitchFamily="18" charset="-128"/>
                <a:ea typeface="Adobe Fangsong Std R" pitchFamily="18" charset="-128"/>
              </a:rPr>
              <a:t>Killer-diller – </a:t>
            </a:r>
            <a:endParaRPr lang="en-US" sz="2000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914400" lvl="3" indent="0">
              <a:buNone/>
            </a:pPr>
            <a:r>
              <a:rPr lang="en-US" sz="2000" dirty="0" smtClean="0">
                <a:latin typeface="Adobe Fangsong Std R" pitchFamily="18" charset="-128"/>
                <a:ea typeface="Adobe Fangsong Std R" pitchFamily="18" charset="-128"/>
              </a:rPr>
              <a:t>good </a:t>
            </a:r>
            <a:r>
              <a:rPr lang="en-US" sz="2000" dirty="0">
                <a:latin typeface="Adobe Fangsong Std R" pitchFamily="18" charset="-128"/>
                <a:ea typeface="Adobe Fangsong Std R" pitchFamily="18" charset="-128"/>
              </a:rPr>
              <a:t>stuff</a:t>
            </a:r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5486400"/>
            <a:ext cx="6512511" cy="1143000"/>
          </a:xfrm>
        </p:spPr>
        <p:txBody>
          <a:bodyPr/>
          <a:lstStyle/>
          <a:p>
            <a:r>
              <a:rPr lang="en-US" sz="2000" i="1" dirty="0"/>
              <a:t>"Don't apologize - it's a sign of weakness."</a:t>
            </a:r>
            <a:br>
              <a:rPr lang="en-US" sz="2000" i="1" dirty="0"/>
            </a:br>
            <a:r>
              <a:rPr lang="en-US" sz="2000" i="1" dirty="0"/>
              <a:t>She Wore a Yellow Ribbon (1949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1940’s was about woman starting to get a stronger role, it was during war time. Woman gave up the more tradional stay at home mom job.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61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3429000"/>
            <a:ext cx="3388660" cy="2139518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itchFamily="34" charset="-128"/>
                <a:ea typeface="Adobe Gothic Std B" pitchFamily="34" charset="-128"/>
              </a:rPr>
              <a:t>WW2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3636085" cy="1258493"/>
          </a:xfrm>
        </p:spPr>
        <p:txBody>
          <a:bodyPr/>
          <a:lstStyle/>
          <a:p>
            <a:r>
              <a:rPr lang="en-US" dirty="0" smtClean="0"/>
              <a:t>Major Event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8" y="1371600"/>
            <a:ext cx="4545081" cy="3679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86000" y="5791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http://www.filmsite.org/moments000.html</a:t>
            </a:r>
          </a:p>
        </p:txBody>
      </p:sp>
    </p:spTree>
    <p:extLst>
      <p:ext uri="{BB962C8B-B14F-4D97-AF65-F5344CB8AC3E}">
        <p14:creationId xmlns:p14="http://schemas.microsoft.com/office/powerpoint/2010/main" val="354867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5029200"/>
            <a:ext cx="6512511" cy="1143000"/>
          </a:xfrm>
        </p:spPr>
        <p:txBody>
          <a:bodyPr/>
          <a:lstStyle/>
          <a:p>
            <a:r>
              <a:rPr lang="en-US" dirty="0" smtClean="0"/>
              <a:t>Movies &amp; Music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533400" y="685800"/>
            <a:ext cx="3429001" cy="5897881"/>
          </a:xfrm>
        </p:spPr>
        <p:txBody>
          <a:bodyPr>
            <a:normAutofit/>
          </a:bodyPr>
          <a:lstStyle/>
          <a:p>
            <a:r>
              <a:rPr lang="en-US" dirty="0"/>
              <a:t>1 Bambi (1942)</a:t>
            </a:r>
          </a:p>
          <a:p>
            <a:r>
              <a:rPr lang="en-US" dirty="0" smtClean="0"/>
              <a:t>2 </a:t>
            </a:r>
            <a:r>
              <a:rPr lang="en-US" dirty="0"/>
              <a:t>Pinocchio (1940</a:t>
            </a:r>
            <a:r>
              <a:rPr lang="en-US" dirty="0" smtClean="0"/>
              <a:t>)  </a:t>
            </a:r>
            <a:endParaRPr lang="en-US" dirty="0"/>
          </a:p>
          <a:p>
            <a:r>
              <a:rPr lang="en-US" dirty="0"/>
              <a:t>3 Fantasia (1940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4 The Best Years Of Our Lives (1946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5 The Bells Of St. Mary's (1945</a:t>
            </a:r>
            <a:r>
              <a:rPr lang="en-US" dirty="0" smtClean="0"/>
              <a:t>) </a:t>
            </a:r>
            <a:endParaRPr lang="en-US" dirty="0"/>
          </a:p>
          <a:p>
            <a:r>
              <a:rPr lang="en-US" dirty="0"/>
              <a:t>6 Duel In The Sun (1946</a:t>
            </a:r>
            <a:r>
              <a:rPr lang="en-US" dirty="0" smtClean="0"/>
              <a:t>)  </a:t>
            </a:r>
            <a:endParaRPr lang="en-US" dirty="0"/>
          </a:p>
          <a:p>
            <a:r>
              <a:rPr lang="en-US" dirty="0"/>
              <a:t>7 Sergeant York (1941</a:t>
            </a:r>
            <a:r>
              <a:rPr lang="en-US" dirty="0" smtClean="0"/>
              <a:t>)  </a:t>
            </a:r>
            <a:endParaRPr lang="en-US" dirty="0"/>
          </a:p>
          <a:p>
            <a:r>
              <a:rPr lang="en-US" dirty="0"/>
              <a:t>8 Mom And Dad (1948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9 Meet Me In St. Louis (</a:t>
            </a:r>
            <a:r>
              <a:rPr lang="en-US" dirty="0" smtClean="0"/>
              <a:t>1944</a:t>
            </a:r>
            <a:endParaRPr lang="en-US" dirty="0"/>
          </a:p>
          <a:p>
            <a:r>
              <a:rPr lang="en-US" dirty="0"/>
              <a:t>10 Easter Parade (1948)</a:t>
            </a:r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665144" y="3488499"/>
            <a:ext cx="3346704" cy="3474720"/>
          </a:xfrm>
        </p:spPr>
        <p:txBody>
          <a:bodyPr/>
          <a:lstStyle/>
          <a:p>
            <a:pPr algn="ctr"/>
            <a:r>
              <a:rPr lang="en-US" dirty="0"/>
              <a:t>In the 1940s, the major </a:t>
            </a:r>
            <a:r>
              <a:rPr lang="en-US" dirty="0" smtClean="0"/>
              <a:t>music rock </a:t>
            </a:r>
            <a:r>
              <a:rPr lang="en-US" dirty="0"/>
              <a:t>and roll.</a:t>
            </a:r>
          </a:p>
        </p:txBody>
      </p:sp>
      <p:pic>
        <p:nvPicPr>
          <p:cNvPr id="1026" name="Picture 2" descr="Elvis Presle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84" y="457200"/>
            <a:ext cx="240982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74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2.hubimg.com/u/4055285_f1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124200"/>
            <a:ext cx="974114" cy="307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533400"/>
            <a:ext cx="6383538" cy="1143000"/>
          </a:xfrm>
        </p:spPr>
        <p:txBody>
          <a:bodyPr/>
          <a:lstStyle/>
          <a:p>
            <a:r>
              <a:rPr lang="en-US" dirty="0" smtClean="0"/>
              <a:t>Influences</a:t>
            </a:r>
            <a:endParaRPr lang="en-US" dirty="0"/>
          </a:p>
        </p:txBody>
      </p:sp>
      <p:pic>
        <p:nvPicPr>
          <p:cNvPr id="1026" name="Picture 2" descr="http://s3.hubimg.com/u/6105250_f2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4" b="19124"/>
          <a:stretch>
            <a:fillRect/>
          </a:stretch>
        </p:blipFill>
        <p:spPr bwMode="auto">
          <a:xfrm>
            <a:off x="1251820" y="762000"/>
            <a:ext cx="2982760" cy="226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387003" cy="3671449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2400" b="1" dirty="0"/>
              <a:t>The war decided what was in fashion, because of all the rationing, there were only certain styles and materials allowed.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Read more: </a:t>
            </a:r>
            <a:r>
              <a:rPr lang="en-US" dirty="0">
                <a:hlinkClick r:id="rId4"/>
              </a:rPr>
              <a:t>http://wiki.answers.com/Q/Who_influenced_1940's_fashion#ixzz1mO1gVavU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57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designmuseum.org/media/item/4884/-1/107_3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25050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18641" y="3437466"/>
            <a:ext cx="3812645" cy="2429934"/>
          </a:xfrm>
        </p:spPr>
        <p:txBody>
          <a:bodyPr/>
          <a:lstStyle/>
          <a:p>
            <a:r>
              <a:rPr lang="en-US" dirty="0" smtClean="0"/>
              <a:t>Designers &amp; Labels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1563686" y="2286000"/>
            <a:ext cx="3846514" cy="2481685"/>
          </a:xfrm>
          <a:solidFill>
            <a:schemeClr val="bg1">
              <a:lumMod val="65000"/>
            </a:schemeClr>
          </a:solidFill>
        </p:spPr>
        <p:txBody>
          <a:bodyPr/>
          <a:lstStyle/>
          <a:p>
            <a:pPr algn="ctr"/>
            <a:r>
              <a:rPr lang="en-US" b="1" dirty="0" smtClean="0"/>
              <a:t>Dominated </a:t>
            </a:r>
            <a:r>
              <a:rPr lang="en-US" b="1" dirty="0"/>
              <a:t>fashion after World war II with the hourglass silhouette . Extreme angles were changed with curves, hemlines dropped back under the knee and skirts had been generously draped.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4600" y="5867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http://designmuseum.org/design/christian-dior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533401"/>
            <a:ext cx="42566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/>
              <a:t>Christian Dior</a:t>
            </a:r>
            <a:endParaRPr lang="en-US" sz="4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685800"/>
            <a:ext cx="2626935" cy="4249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23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s1.wikia.nocookie.net/__cb20071123155650/vintagepatterns/images/c/c8/Du589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42000" detail="10"/>
                    </a14:imgEffect>
                    <a14:imgEffect>
                      <a14:colorTemperature colorTemp="5625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243" b="30243"/>
          <a:stretch>
            <a:fillRect/>
          </a:stretch>
        </p:blipFill>
        <p:spPr bwMode="auto">
          <a:prstGeom prst="rect">
            <a:avLst/>
          </a:prstGeom>
          <a:noFill/>
          <a:effectLst>
            <a:glow rad="914400">
              <a:schemeClr val="accent1">
                <a:alpha val="40000"/>
              </a:schemeClr>
            </a:glo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2362200" y="990600"/>
            <a:ext cx="4191001" cy="35814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/>
          <a:p>
            <a:pPr algn="ctr"/>
            <a:r>
              <a:rPr lang="en-US" sz="2400" b="1" dirty="0" smtClean="0">
                <a:ln w="34925" cmpd="sng">
                  <a:solidFill>
                    <a:schemeClr val="tx1"/>
                  </a:solidFill>
                </a:ln>
                <a:noFill/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The hour shape was greatly </a:t>
            </a:r>
            <a:r>
              <a:rPr lang="en-US" sz="2400" b="1" dirty="0" smtClean="0">
                <a:ln w="34925" cmpd="sng">
                  <a:solidFill>
                    <a:schemeClr val="tx1"/>
                  </a:solidFill>
                </a:ln>
                <a:noFill/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appreciated. </a:t>
            </a:r>
            <a:r>
              <a:rPr lang="en-US" sz="2400" b="1" dirty="0" smtClean="0">
                <a:ln w="34925" cmpd="sng">
                  <a:solidFill>
                    <a:schemeClr val="tx1"/>
                  </a:solidFill>
                </a:ln>
                <a:noFill/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Dior, </a:t>
            </a:r>
            <a:r>
              <a:rPr lang="en-US" sz="2400" b="1" dirty="0" smtClean="0">
                <a:ln w="34925" cmpd="sng">
                  <a:solidFill>
                    <a:schemeClr val="tx1"/>
                  </a:solidFill>
                </a:ln>
                <a:noFill/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showed</a:t>
            </a:r>
            <a:r>
              <a:rPr lang="en-US" sz="2400" b="1" dirty="0" smtClean="0">
                <a:ln w="34925" cmpd="sng">
                  <a:solidFill>
                    <a:schemeClr val="tx1"/>
                  </a:solidFill>
                </a:ln>
                <a:noFill/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 </a:t>
            </a:r>
            <a:r>
              <a:rPr lang="en-US" sz="2400" b="1" dirty="0" smtClean="0">
                <a:ln w="34925" cmpd="sng">
                  <a:solidFill>
                    <a:schemeClr val="tx1"/>
                  </a:solidFill>
                </a:ln>
                <a:noFill/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it a lot in her work </a:t>
            </a:r>
            <a:r>
              <a:rPr lang="en-US" sz="2400" b="1" dirty="0" err="1" smtClean="0">
                <a:ln w="34925" cmpd="sng">
                  <a:solidFill>
                    <a:schemeClr val="tx1"/>
                  </a:solidFill>
                </a:ln>
                <a:noFill/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alot</a:t>
            </a:r>
            <a:r>
              <a:rPr lang="en-US" sz="2400" b="1" dirty="0" smtClean="0">
                <a:ln w="34925" cmpd="sng">
                  <a:solidFill>
                    <a:schemeClr val="tx1"/>
                  </a:solidFill>
                </a:ln>
                <a:noFill/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. </a:t>
            </a:r>
            <a:r>
              <a:rPr lang="en-US" sz="2400" b="1" dirty="0" smtClean="0">
                <a:ln w="34925" cmpd="sng">
                  <a:solidFill>
                    <a:schemeClr val="tx1"/>
                  </a:solidFill>
                </a:ln>
                <a:noFill/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The silhouette is defined waist and wider in shoulders and hips.</a:t>
            </a:r>
            <a:endParaRPr lang="en-US" sz="2400" b="1" dirty="0">
              <a:ln w="34925" cmpd="sng">
                <a:solidFill>
                  <a:schemeClr val="tx1"/>
                </a:solidFill>
              </a:ln>
              <a:noFill/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62200" y="-914400"/>
            <a:ext cx="3812645" cy="2429934"/>
          </a:xfrm>
        </p:spPr>
        <p:txBody>
          <a:bodyPr>
            <a:normAutofit/>
          </a:bodyPr>
          <a:lstStyle/>
          <a:p>
            <a:r>
              <a:rPr lang="en-US" sz="3200" b="1" spc="600" dirty="0" smtClean="0"/>
              <a:t>Silhouette</a:t>
            </a:r>
            <a:endParaRPr lang="en-US" sz="3200" b="1" spc="600" dirty="0"/>
          </a:p>
        </p:txBody>
      </p:sp>
      <p:sp>
        <p:nvSpPr>
          <p:cNvPr id="6" name="Rectangle 5"/>
          <p:cNvSpPr/>
          <p:nvPr/>
        </p:nvSpPr>
        <p:spPr>
          <a:xfrm>
            <a:off x="2743200" y="5715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http://25dollarvintage.blogspot.com/2010/05/lets-talk-underwear.html</a:t>
            </a:r>
          </a:p>
        </p:txBody>
      </p:sp>
    </p:spTree>
    <p:extLst>
      <p:ext uri="{BB962C8B-B14F-4D97-AF65-F5344CB8AC3E}">
        <p14:creationId xmlns:p14="http://schemas.microsoft.com/office/powerpoint/2010/main" val="335041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553766" y="4495800"/>
            <a:ext cx="3564138" cy="1261765"/>
          </a:xfrm>
        </p:spPr>
        <p:txBody>
          <a:bodyPr>
            <a:normAutofit/>
          </a:bodyPr>
          <a:lstStyle/>
          <a:p>
            <a:r>
              <a:rPr lang="en-US" sz="4400" spc="600" dirty="0" smtClean="0">
                <a:latin typeface="Adobe Caslon Pro Bold" pitchFamily="18" charset="0"/>
              </a:rPr>
              <a:t>Trends</a:t>
            </a:r>
            <a:endParaRPr lang="en-US" sz="4400" spc="600" dirty="0">
              <a:latin typeface="Adobe Caslon Pro Bold" pitchFamily="18" charset="0"/>
            </a:endParaRPr>
          </a:p>
        </p:txBody>
      </p:sp>
      <p:pic>
        <p:nvPicPr>
          <p:cNvPr id="4098" name="Picture 2" descr="http://1.bp.blogspot.com/-uhz5zW-yrrI/TZmCWewU-jI/AAAAAAAABHM/DRfe6UKHpv4/s320/fashion%2B-%2B1940%2Bfashion%2Bswing%2Bskirts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3" r="24883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4267200" y="838200"/>
            <a:ext cx="3998913" cy="3942514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Nylon</a:t>
            </a:r>
          </a:p>
          <a:p>
            <a:pPr algn="ctr"/>
            <a:r>
              <a:rPr lang="en-US" sz="2800" dirty="0" smtClean="0"/>
              <a:t>Swing Skirts</a:t>
            </a:r>
          </a:p>
          <a:p>
            <a:pPr lvl="1" algn="ctr"/>
            <a:r>
              <a:rPr lang="en-US" sz="2000" dirty="0"/>
              <a:t>polka-dot or little floral </a:t>
            </a:r>
            <a:r>
              <a:rPr lang="en-US" sz="2000" dirty="0" smtClean="0"/>
              <a:t>prints</a:t>
            </a:r>
          </a:p>
          <a:p>
            <a:pPr algn="ctr"/>
            <a:r>
              <a:rPr lang="en-US" sz="2800" dirty="0"/>
              <a:t>Platform </a:t>
            </a:r>
            <a:r>
              <a:rPr lang="en-US" sz="2800" dirty="0" smtClean="0"/>
              <a:t>pumps</a:t>
            </a:r>
          </a:p>
          <a:p>
            <a:pPr algn="ctr"/>
            <a:r>
              <a:rPr lang="en-US" sz="2800" dirty="0" smtClean="0"/>
              <a:t>Menswear</a:t>
            </a:r>
          </a:p>
          <a:p>
            <a:pPr algn="ctr"/>
            <a:r>
              <a:rPr lang="en-US" sz="2800" dirty="0" smtClean="0"/>
              <a:t>Sweaters </a:t>
            </a:r>
            <a:r>
              <a:rPr lang="en-US" sz="2800" dirty="0" smtClean="0">
                <a:sym typeface="Wingdings" pitchFamily="2" charset="2"/>
              </a:rPr>
              <a:t></a:t>
            </a:r>
            <a:endParaRPr lang="en-US" sz="2800" dirty="0" smtClean="0"/>
          </a:p>
          <a:p>
            <a:pPr lvl="1"/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304800" y="6433066"/>
            <a:ext cx="868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http://www.20somethingfashionista.com/top-ten-fashion-trends-from-1940s/</a:t>
            </a:r>
          </a:p>
        </p:txBody>
      </p:sp>
    </p:spTree>
    <p:extLst>
      <p:ext uri="{BB962C8B-B14F-4D97-AF65-F5344CB8AC3E}">
        <p14:creationId xmlns:p14="http://schemas.microsoft.com/office/powerpoint/2010/main" val="336247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142" y="163832"/>
            <a:ext cx="3724845" cy="2655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606" y="3875990"/>
            <a:ext cx="3455939" cy="2466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687" y="457200"/>
            <a:ext cx="2705862" cy="1914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 flipH="1">
            <a:off x="8610600" y="5105400"/>
            <a:ext cx="45719" cy="52085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&lt;3</a:t>
            </a:r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5088" y="2479481"/>
            <a:ext cx="3636085" cy="1258493"/>
          </a:xfrm>
        </p:spPr>
        <p:txBody>
          <a:bodyPr/>
          <a:lstStyle/>
          <a:p>
            <a:r>
              <a:rPr lang="en-US" dirty="0" smtClean="0"/>
              <a:t>Textiles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90885" y="487700"/>
            <a:ext cx="3388660" cy="2139518"/>
          </a:xfrm>
        </p:spPr>
        <p:txBody>
          <a:bodyPr>
            <a:noAutofit/>
          </a:bodyPr>
          <a:lstStyle/>
          <a:p>
            <a:pPr algn="ctr"/>
            <a:r>
              <a:rPr lang="en-US" sz="2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“I love the 1940s style. It’s a time period where designers expressed natural beauty with great detail. These particular floral patterns are from the textiles 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http://funky44.com/texture/this-is-why-1940s-floral-patterns-rock#more-1626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200" y="3429000"/>
            <a:ext cx="403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latin typeface="Adobe Fan Heiti Std B" pitchFamily="34" charset="-128"/>
                <a:ea typeface="Adobe Fan Heiti Std B" pitchFamily="34" charset="-128"/>
              </a:rPr>
              <a:t>By 1940, textiles began to yield as the dominant force in the regional economy</a:t>
            </a:r>
          </a:p>
        </p:txBody>
      </p:sp>
    </p:spTree>
    <p:extLst>
      <p:ext uri="{BB962C8B-B14F-4D97-AF65-F5344CB8AC3E}">
        <p14:creationId xmlns:p14="http://schemas.microsoft.com/office/powerpoint/2010/main" val="15444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Horizon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pothecary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erspectiv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Austin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Apothecary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135</TotalTime>
  <Words>485</Words>
  <Application>Microsoft Office PowerPoint</Application>
  <PresentationFormat>On-screen Show (4:3)</PresentationFormat>
  <Paragraphs>66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Horizon</vt:lpstr>
      <vt:lpstr>Apex</vt:lpstr>
      <vt:lpstr>Apothecary</vt:lpstr>
      <vt:lpstr>Perspective</vt:lpstr>
      <vt:lpstr>Austin</vt:lpstr>
      <vt:lpstr>Thatch</vt:lpstr>
      <vt:lpstr>1_Apothecary</vt:lpstr>
      <vt:lpstr>Solstice</vt:lpstr>
      <vt:lpstr>1940’s</vt:lpstr>
      <vt:lpstr>"Don't apologize - it's a sign of weakness." She Wore a Yellow Ribbon (1949</vt:lpstr>
      <vt:lpstr>Major Event</vt:lpstr>
      <vt:lpstr>Movies &amp; Music </vt:lpstr>
      <vt:lpstr>Influences</vt:lpstr>
      <vt:lpstr>Designers &amp; Labels</vt:lpstr>
      <vt:lpstr>Silhouette</vt:lpstr>
      <vt:lpstr>Trends</vt:lpstr>
      <vt:lpstr>Textiles</vt:lpstr>
      <vt:lpstr>What was popular...</vt:lpstr>
      <vt:lpstr>Reputation in history …..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!940’s</dc:title>
  <dc:creator>Roselyn Lopez</dc:creator>
  <cp:lastModifiedBy>Roselyn Lopez</cp:lastModifiedBy>
  <cp:revision>22</cp:revision>
  <dcterms:created xsi:type="dcterms:W3CDTF">2012-02-07T19:25:17Z</dcterms:created>
  <dcterms:modified xsi:type="dcterms:W3CDTF">2012-02-16T14:55:39Z</dcterms:modified>
</cp:coreProperties>
</file>